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60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127"/>
  </p:normalViewPr>
  <p:slideViewPr>
    <p:cSldViewPr snapToGrid="0" snapToObjects="1">
      <p:cViewPr varScale="1">
        <p:scale>
          <a:sx n="73" d="100"/>
          <a:sy n="73" d="100"/>
        </p:scale>
        <p:origin x="14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3074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1635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0559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5892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6807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327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9722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622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0922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4073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583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7572-A39C-C64C-8F5A-CB7924C5515D}" type="datetimeFigureOut">
              <a:rPr lang="es-PY" smtClean="0"/>
              <a:t>13/4/2021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9255-8FFE-F54F-98E8-CF4CA5B4BED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36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D4E644-4C14-E24C-BC1B-2DB6C016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083"/>
            <a:ext cx="9906000" cy="70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1C953F-D26D-A140-B354-0CD5DFA62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2348"/>
          <a:stretch/>
        </p:blipFill>
        <p:spPr>
          <a:xfrm>
            <a:off x="0" y="0"/>
            <a:ext cx="9906000" cy="1235676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4FCED0-BFD2-1B4D-B261-4FC41F9CC5A0}"/>
              </a:ext>
            </a:extLst>
          </p:cNvPr>
          <p:cNvSpPr txBox="1"/>
          <p:nvPr/>
        </p:nvSpPr>
        <p:spPr>
          <a:xfrm>
            <a:off x="1495168" y="1643449"/>
            <a:ext cx="717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Presentación y Desarrollo del Tema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98483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de Presentación para Disertantes" id="{74721EDF-85BF-0745-8846-091E51177246}" vid="{F95B604C-463B-A843-AA1B-2D573C64BE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9031</TotalTime>
  <Words>5</Words>
  <Application>Microsoft Office PowerPoint</Application>
  <PresentationFormat>A4 (210 x 297 mm)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ssssss</cp:lastModifiedBy>
  <cp:revision>21</cp:revision>
  <dcterms:created xsi:type="dcterms:W3CDTF">2020-06-26T15:39:20Z</dcterms:created>
  <dcterms:modified xsi:type="dcterms:W3CDTF">2021-04-13T23:35:42Z</dcterms:modified>
</cp:coreProperties>
</file>